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47" r:id="rId11"/>
    <p:sldId id="348" r:id="rId12"/>
    <p:sldId id="349" r:id="rId13"/>
    <p:sldId id="350" r:id="rId14"/>
    <p:sldId id="358" r:id="rId15"/>
    <p:sldId id="359" r:id="rId16"/>
    <p:sldId id="360" r:id="rId17"/>
    <p:sldId id="3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966" autoAdjust="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ran Paul" userId="a7ea91b4bf76c3f6" providerId="LiveId" clId="{8A9A392A-CCF2-45B1-8873-9BB97C18EFC1}"/>
    <pc:docChg chg="custSel modSld">
      <pc:chgData name="Simran Paul" userId="a7ea91b4bf76c3f6" providerId="LiveId" clId="{8A9A392A-CCF2-45B1-8873-9BB97C18EFC1}" dt="2025-06-01T05:19:06.892" v="286" actId="20577"/>
      <pc:docMkLst>
        <pc:docMk/>
      </pc:docMkLst>
      <pc:sldChg chg="modSp mod">
        <pc:chgData name="Simran Paul" userId="a7ea91b4bf76c3f6" providerId="LiveId" clId="{8A9A392A-CCF2-45B1-8873-9BB97C18EFC1}" dt="2025-06-01T05:18:26.540" v="217" actId="20577"/>
        <pc:sldMkLst>
          <pc:docMk/>
          <pc:sldMk cId="3724599872" sldId="329"/>
        </pc:sldMkLst>
        <pc:spChg chg="mod">
          <ac:chgData name="Simran Paul" userId="a7ea91b4bf76c3f6" providerId="LiveId" clId="{8A9A392A-CCF2-45B1-8873-9BB97C18EFC1}" dt="2025-06-01T05:18:05.579" v="143" actId="20577"/>
          <ac:spMkLst>
            <pc:docMk/>
            <pc:sldMk cId="3724599872" sldId="329"/>
            <ac:spMk id="3" creationId="{22788C46-D0BC-4307-AE55-7601A139E7CB}"/>
          </ac:spMkLst>
        </pc:spChg>
        <pc:spChg chg="mod">
          <ac:chgData name="Simran Paul" userId="a7ea91b4bf76c3f6" providerId="LiveId" clId="{8A9A392A-CCF2-45B1-8873-9BB97C18EFC1}" dt="2025-06-01T05:18:26.540" v="217" actId="20577"/>
          <ac:spMkLst>
            <pc:docMk/>
            <pc:sldMk cId="3724599872" sldId="329"/>
            <ac:spMk id="4" creationId="{0E1BC27E-ED02-E738-1B43-E66F422BD1FC}"/>
          </ac:spMkLst>
        </pc:spChg>
      </pc:sldChg>
      <pc:sldChg chg="modSp mod">
        <pc:chgData name="Simran Paul" userId="a7ea91b4bf76c3f6" providerId="LiveId" clId="{8A9A392A-CCF2-45B1-8873-9BB97C18EFC1}" dt="2025-06-01T05:19:06.892" v="286" actId="20577"/>
        <pc:sldMkLst>
          <pc:docMk/>
          <pc:sldMk cId="2069428662" sldId="349"/>
        </pc:sldMkLst>
        <pc:spChg chg="mod">
          <ac:chgData name="Simran Paul" userId="a7ea91b4bf76c3f6" providerId="LiveId" clId="{8A9A392A-CCF2-45B1-8873-9BB97C18EFC1}" dt="2025-06-01T05:19:06.892" v="286" actId="20577"/>
          <ac:spMkLst>
            <pc:docMk/>
            <pc:sldMk cId="2069428662" sldId="349"/>
            <ac:spMk id="2" creationId="{0BF157F0-FCC9-135B-D7C0-66741C62659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6/1/2025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6/1/2025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60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0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Human Voice Classification and Clustering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Simran Paul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02BBFF4-EE09-5375-BA12-A37856217E1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5667" y="0"/>
            <a:ext cx="8085666" cy="6790267"/>
          </a:xfrm>
        </p:spPr>
      </p:pic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8D89-18E2-DE2A-FE1A-CCA669EEA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E82576D9-1931-851D-3F37-A6767FDB7C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133FFD-DA59-B587-A005-09ADD7D72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7E3BA9C2-32C7-21FC-AAC0-A65AD830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AB6860-947C-7D46-282E-3B14BBD8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3D6AE7D-40C0-13EB-AC66-8DDCC4792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3639349-3283-28D5-9424-939336FCDA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30" r="23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11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D22DC82-2F92-9F5A-E69D-84BA24250F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40" r="1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559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Simran Paul</a:t>
            </a:r>
          </a:p>
          <a:p>
            <a:r>
              <a:rPr lang="en-US" dirty="0"/>
              <a:t>simranpaul1010@gmail.com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Business Use Cases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Training with multiple models </a:t>
            </a:r>
          </a:p>
          <a:p>
            <a:r>
              <a:rPr lang="en-US" dirty="0" err="1"/>
              <a:t>Streamlit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Voice Classification and Clustering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C45AF94-4C57-CC99-FB15-1576411EDC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>
            <a:fillRect/>
          </a:stretch>
        </p:blipFill>
        <p:spPr>
          <a:xfrm>
            <a:off x="-1588" y="-11113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Problem Statement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  <a:noFill/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Develop a machine learning-based model to classify and cluster human voice samples based on extracted audio features. The system will preprocess the dataset, apply clustering and classification models, and evaluate their performance.</a:t>
            </a:r>
            <a:endParaRPr lang="en-US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Business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Speaker Identification: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Identify individuals based on their voice features.</a:t>
            </a:r>
          </a:p>
          <a:p>
            <a:pPr rtl="0" fontAlgn="base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Gender Classification: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Classify voices as male or female for various applications like call center analytics.</a:t>
            </a:r>
          </a:p>
          <a:p>
            <a:pPr rtl="0" fontAlgn="base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Speech Analytics: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Extract insights from audio data for industries such as media, security, and customer service.</a:t>
            </a:r>
          </a:p>
          <a:p>
            <a:pPr rtl="0" fontAlgn="base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Assistive Technologies: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Improve accessibility solutions by analyzing voice patterns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Human Voice Classification and Clustering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Clustering :</a:t>
            </a:r>
            <a:r>
              <a:rPr lang="en-US" dirty="0" err="1"/>
              <a:t>Kmeans</a:t>
            </a:r>
            <a:r>
              <a:rPr lang="en-US" dirty="0"/>
              <a:t> and DSCAN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DD75BC-42E0-10B5-E597-C5570E9D842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8533" y="2032001"/>
            <a:ext cx="5154227" cy="468947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9F8DC8-7271-5E60-B013-CF388E261BF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511799" y="2032001"/>
            <a:ext cx="6028267" cy="4689474"/>
          </a:xfrm>
        </p:spPr>
      </p:pic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dirty="0"/>
              <a:t>Training with multiple models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Human Voice Classification and Clustering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E889B9B-A999-44E2-48FB-117D755BA9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35000" y="355600"/>
            <a:ext cx="6214533" cy="6000750"/>
          </a:xfrm>
        </p:spPr>
      </p:pic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US" dirty="0"/>
              <a:t>Training model with top 10 features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Human Voice Classification and 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{6987885B-5A98-4506-83CE-FCF63E797E2C}tf56410444_win32</Template>
  <TotalTime>19</TotalTime>
  <Words>181</Words>
  <Application>Microsoft Office PowerPoint</Application>
  <PresentationFormat>Widescreen</PresentationFormat>
  <Paragraphs>45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Baskerville Old Face</vt:lpstr>
      <vt:lpstr>Calibri</vt:lpstr>
      <vt:lpstr>Gill Sans Nova Light</vt:lpstr>
      <vt:lpstr>Custom</vt:lpstr>
      <vt:lpstr>Human Voice Classification and Clustering </vt:lpstr>
      <vt:lpstr>Agenda</vt:lpstr>
      <vt:lpstr>PowerPoint Presentation</vt:lpstr>
      <vt:lpstr>Problem Statement </vt:lpstr>
      <vt:lpstr>Business Use Cases</vt:lpstr>
      <vt:lpstr>Clustering</vt:lpstr>
      <vt:lpstr>Clustering :Kmeans and DSCAN</vt:lpstr>
      <vt:lpstr>Training with multiple models</vt:lpstr>
      <vt:lpstr>Training model with top 10 features</vt:lpstr>
      <vt:lpstr>PowerPoint Presentation</vt:lpstr>
      <vt:lpstr>Streamlit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Simran Paul</dc:creator>
  <cp:lastModifiedBy>Simran Paul</cp:lastModifiedBy>
  <cp:revision>1</cp:revision>
  <dcterms:created xsi:type="dcterms:W3CDTF">2025-06-01T04:55:36Z</dcterms:created>
  <dcterms:modified xsi:type="dcterms:W3CDTF">2025-06-01T05:19:10Z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